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756" y="2106066"/>
            <a:ext cx="3138487" cy="352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2648991"/>
            <a:ext cx="11601450" cy="1226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sz="4200" b="1" i="0" u="none">
                <a:solidFill>
                  <a:srgbClr val="0F172A"/>
                </a:solidFill>
                <a:latin typeface="Poppins"/>
              </a:rPr>
              <a:t>Instalasi VS Code &amp; Pemrograman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00337" y="4028033"/>
            <a:ext cx="67913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Plus Jakarta Sans"/>
              </a:rPr>
              <a:t>Panduan Praktis Instalasi Environment, Pengenalan Editor Visual Studio Code,</a:t>
            </a:r>
            <a:r>
              <a:t>
</a:t>
            </a:r>
            <a:r>
              <a:rPr sz="1500" b="0" i="0" u="none">
                <a:solidFill>
                  <a:srgbClr val="475569"/>
                </a:solidFill>
                <a:latin typeface="Plus Jakarta Sans"/>
              </a:rPr>
              <a:t> dan Pembuatan Program Python Sederhana untuk Komunitas Guru TIK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781" y="2220366"/>
            <a:ext cx="185737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76250"/>
            <a:ext cx="11049000" cy="590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25853" y="2519362"/>
            <a:ext cx="2340292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FFFFFF"/>
                </a:solidFill>
                <a:latin typeface="Poppins"/>
              </a:rPr>
              <a:t>BAGIAN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3643312"/>
            <a:ext cx="7620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81300" y="3910012"/>
            <a:ext cx="66294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94A3B8"/>
                </a:solidFill>
                <a:latin typeface="Plus Jakarta Sans"/>
              </a:rPr>
              <a:t>Persiapan Environment Kerja: Instalasi Python &amp; Visual Studio Code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550" y="2652712"/>
            <a:ext cx="106489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Python Sangat Mudah Dipelajari: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Sintaksis Python ringkas, mirip bahasa Inggris alami, sangat cocok sebagai bahasa pemrograman pertama siswa.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550" y="3357562"/>
            <a:ext cx="106489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VS Code Ringan &amp; Fleksibel: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Editor teks gratis dari Microsoft yang responsif, mendukung lintas platform (Windows, macOS, Linux).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550" y="3805237"/>
            <a:ext cx="106489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Ekosistem Ekstensi Kaya: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Fitur </a:t>
            </a:r>
            <a:r>
              <a:rPr sz="1350" b="0" i="1" u="none">
                <a:solidFill>
                  <a:srgbClr val="334155"/>
                </a:solidFill>
                <a:latin typeface="Plus Jakarta Sans"/>
              </a:rPr>
              <a:t>IntelliSense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(autocomplete), terminal bawaan, dan debugger terintegrasi mempermudah proses coding.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4510087"/>
            <a:ext cx="106489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Standar Industri &amp; Pendidikan: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Digunakan secara luas oleh profesional software engineer maupun institusi pendidikan global.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67000"/>
            <a:ext cx="20955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371850"/>
            <a:ext cx="20955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819525"/>
            <a:ext cx="209550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524375"/>
            <a:ext cx="209550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Mengapa Menggunakan Kombinasi Ini?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90737"/>
            <a:ext cx="5334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090737"/>
            <a:ext cx="56007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Tahapan Instalasi Python: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90737"/>
            <a:ext cx="53340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550" y="2500312"/>
            <a:ext cx="49339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Unduh installer resmi dari python.org/downloads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2967037"/>
            <a:ext cx="493395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PENTING: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Centang opsi Add python.exe to PATH sebelum mengeklik Install Now.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690937"/>
            <a:ext cx="493395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Buka Command Prompt (CMD) dan verifikasi dengan mengetik perintah python --version.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514600"/>
            <a:ext cx="209550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981325"/>
            <a:ext cx="180975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705225"/>
            <a:ext cx="238125" cy="2190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Langkah 1: Instalasi Python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550693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Langkah 2: Instalasi VS Code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228725"/>
            <a:ext cx="5550693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Persiapan Code Editor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638300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Unduh installer Visual Studio Code dari situs resmi </a:t>
            </a:r>
            <a:r>
              <a:rPr sz="1350" b="1" i="0" u="none">
                <a:solidFill>
                  <a:srgbClr val="334155"/>
                </a:solidFill>
                <a:latin typeface="Plus Jakarta Sans"/>
              </a:rPr>
              <a:t>code.visualstudio.com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sesuai sistem operasi yang digunakan.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266950"/>
            <a:ext cx="52863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Setelah penginstalan selesai, buka VS Code lalu install ekstensi resmi </a:t>
            </a:r>
            <a:r>
              <a:rPr sz="1350" b="1" i="0" u="none">
                <a:solidFill>
                  <a:srgbClr val="334155"/>
                </a:solidFill>
                <a:latin typeface="Plus Jakarta Sans"/>
              </a:rPr>
              <a:t>Python (by Microsoft)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melalui menu Extensions (Ctrl+Shift+X).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152775"/>
            <a:ext cx="52863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Ekstensi ini memberikan dukungan pengenalan kode, autocomplete, serta tombol Run untuk menjalankan skrip Python secara langsung.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90775"/>
            <a:ext cx="3530649" cy="2828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390775"/>
            <a:ext cx="3530649" cy="2828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390775"/>
            <a:ext cx="3530649" cy="28289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667000"/>
            <a:ext cx="5334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7725" y="3390900"/>
            <a:ext cx="3127109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File Explorer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800475"/>
            <a:ext cx="2978199" cy="790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Tempat mengelola folder proyek dan file skrip Python (.py) dengan struktur navigasi yang rapi.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6974" y="2667000"/>
            <a:ext cx="5334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6974" y="3390900"/>
            <a:ext cx="3127109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Code Editor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6974" y="3800475"/>
            <a:ext cx="297819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Area utama penulisan kode yang dilengkapi </a:t>
            </a:r>
            <a:r>
              <a:rPr sz="1350" b="0" i="1" u="none">
                <a:solidFill>
                  <a:srgbClr val="334155"/>
                </a:solidFill>
                <a:latin typeface="Plus Jakarta Sans"/>
              </a:rPr>
              <a:t>syntax highlighting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warna-warni untuk memperjelas struktur perintah.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6224" y="2667000"/>
            <a:ext cx="533400" cy="53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66224" y="3390900"/>
            <a:ext cx="3127109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Integrated Terminal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224" y="3800475"/>
            <a:ext cx="297819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Terminal bawaan (Ctrl + ~) untuk menjalankan skrip dan melihat luaran (output) program tanpa keluar dari aplikasi.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025" y="2800350"/>
            <a:ext cx="304800" cy="2667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6987" y="2800350"/>
            <a:ext cx="333375" cy="2667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0524" y="2800350"/>
            <a:ext cx="304800" cy="2667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Anatomi Utama Visual Studio Code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76250"/>
            <a:ext cx="11049000" cy="590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0846" y="2519362"/>
            <a:ext cx="2450306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FFFFFF"/>
                </a:solidFill>
                <a:latin typeface="Poppins"/>
              </a:rPr>
              <a:t>BAGIAN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3643312"/>
            <a:ext cx="7620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71937" y="3910012"/>
            <a:ext cx="404812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94A3B8"/>
                </a:solidFill>
                <a:latin typeface="Plus Jakarta Sans"/>
              </a:rPr>
              <a:t>Praktik Pemrograman Python Sederhana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27101"/>
            <a:ext cx="5334000" cy="255627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527101"/>
            <a:ext cx="5334000" cy="255627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25" y="3908226"/>
            <a:ext cx="4705350" cy="86082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825" y="3908226"/>
            <a:ext cx="4705350" cy="8608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5825" y="2841426"/>
            <a:ext cx="4940617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2563EB"/>
                </a:solidFill>
                <a:latin typeface="Poppins SemiBold"/>
              </a:rPr>
              <a:t>Fungsi Output: print()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3251001"/>
            <a:ext cx="47053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Digunakan untuk menampilkan teks atau data ke layar terminal.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2841426"/>
            <a:ext cx="4940617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2563EB"/>
                </a:solidFill>
                <a:latin typeface="Poppins SemiBold"/>
              </a:rPr>
              <a:t>Fungsi Input: input()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0825" y="3251001"/>
            <a:ext cx="47053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Digunakan untuk menerima masukan teks dari pengguna melalui keyboard.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Perintah Dasar: Output &amp; Input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19387"/>
            <a:ext cx="5334000" cy="21717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4046339"/>
            <a:ext cx="5334000" cy="8608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3100387"/>
            <a:ext cx="4572000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1" i="0" u="none">
                <a:solidFill>
                  <a:srgbClr val="2563EB"/>
                </a:solidFill>
                <a:latin typeface="Poppi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4243387"/>
            <a:ext cx="4572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3A8A"/>
                </a:solidFill>
                <a:latin typeface="Plus Jakarta Sans"/>
              </a:rPr>
              <a:t>Baris Kode Cukup!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2703314"/>
            <a:ext cx="56007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Sederhana &amp; Efisien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112889"/>
            <a:ext cx="5334000" cy="790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Berbeda dengan C++ atau Java yang membutuhkan boilerplate code seperti class atau main(), Python memungkinkan kita mengeksekusi program hanya dalam satu baris perintah: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Program Pertama: Hello World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333625"/>
          <a:ext cx="11029948" cy="2943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3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3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8645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172A"/>
                          </a:solidFill>
                          <a:latin typeface="Poppins SemiBold"/>
                        </a:rPr>
                        <a:t>Tipe Data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172A"/>
                          </a:solidFill>
                          <a:latin typeface="Poppins SemiBold"/>
                        </a:rPr>
                        <a:t>Penjelasan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172A"/>
                          </a:solidFill>
                          <a:latin typeface="Poppins SemiBold"/>
                        </a:rPr>
                        <a:t>Contoh Kode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String (str)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Teks atau kumpulan karakter (diapit tanda petik)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nama = "Budi"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Integer (int)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Bilangan bulat positif atau negatif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umur = 25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Float (float)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Bilangan desimal (menggunakan titik)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nilai = 87.5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64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Boolean (bool)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Nilai kebenaran logika (True atau False)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lulus = True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81025" y="2905125"/>
            <a:ext cx="2422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003946" y="2905125"/>
            <a:ext cx="60236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027616" y="2905125"/>
            <a:ext cx="25833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1025" y="3495675"/>
            <a:ext cx="2422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003946" y="3495675"/>
            <a:ext cx="60236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027616" y="3495675"/>
            <a:ext cx="25833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1025" y="4086225"/>
            <a:ext cx="2422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003946" y="4086225"/>
            <a:ext cx="60236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027616" y="4086225"/>
            <a:ext cx="25833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1025" y="4676775"/>
            <a:ext cx="2422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003946" y="4676775"/>
            <a:ext cx="60236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027616" y="4676775"/>
            <a:ext cx="25833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Tipe Data Dasar Dalam Python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3786187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7968" y="4043362"/>
            <a:ext cx="2668302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2563EB"/>
                </a:solidFill>
                <a:latin typeface="Poppins SemiBold"/>
              </a:rPr>
              <a:t>1. Buat 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386262"/>
            <a:ext cx="2541240" cy="690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Buat file baru di VS Code dengan nama berakhiran .py (misal: latihan1.py).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43888" y="2466975"/>
            <a:ext cx="2668302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2563EB"/>
                </a:solidFill>
                <a:latin typeface="Poppins SemiBold"/>
              </a:rPr>
              <a:t>2. Tulis Kode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7419" y="2809875"/>
            <a:ext cx="254124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Ketikkan logika program sederhana menggunakan sintaks Python di area editor.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9808" y="4043362"/>
            <a:ext cx="2668302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2563EB"/>
                </a:solidFill>
                <a:latin typeface="Poppins SemiBold"/>
              </a:rPr>
              <a:t>3. Simpan File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3339" y="4386262"/>
            <a:ext cx="2541240" cy="452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Simpan dokumen dengan menekan kombinasi tombol Ctrl + 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728" y="2657475"/>
            <a:ext cx="2668302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2563EB"/>
                </a:solidFill>
                <a:latin typeface="Poppins SemiBold"/>
              </a:rPr>
              <a:t>4. Jalankan Kode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79259" y="3000375"/>
            <a:ext cx="2541240" cy="452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Klik ikon </a:t>
            </a:r>
            <a:r>
              <a:rPr sz="1125" b="1" i="0" u="none">
                <a:solidFill>
                  <a:srgbClr val="475569"/>
                </a:solidFill>
                <a:latin typeface="Plus Jakarta Sans"/>
              </a:rPr>
              <a:t>Play (Run)</a:t>
            </a:r>
            <a:r>
              <a:rPr sz="1125" b="0" i="0" u="none">
                <a:solidFill>
                  <a:srgbClr val="475569"/>
                </a:solidFill>
                <a:latin typeface="Plus Jakarta Sans"/>
              </a:rPr>
              <a:t> di pojok kanan atas atau tekan F5.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46870" y="370998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582790" y="370998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418709" y="370998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254629" y="370998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Alur Alur Kerja Pembuatan Program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12" y="2305050"/>
            <a:ext cx="6048375" cy="5238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F172A"/>
                </a:solidFill>
                <a:latin typeface="Poppins"/>
              </a:rPr>
              <a:t>Sesi Diskusi &amp; Tanya Jawab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533525"/>
            <a:ext cx="11049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Terima kasih atas partisipasi Bapak/Ibu Guru MGMP TIK!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612" y="2495550"/>
            <a:ext cx="219075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3038475"/>
            <a:ext cx="6696075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3800475"/>
            <a:ext cx="66960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800475"/>
            <a:ext cx="66960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181350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6875" y="3188493"/>
            <a:ext cx="5600700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https://i.ytimg.com/vi/CdVYYibIpkI/hqdefault.jpg?v=6a558a10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3421856"/>
            <a:ext cx="56007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www.youtube.com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952875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3960018"/>
            <a:ext cx="5600700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https://code.visualstudio.com/assets/docs/configure/themes/workspace-color-theme.png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4193381"/>
            <a:ext cx="56007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code.visualstudio.com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293B"/>
                </a:solidFill>
                <a:latin typeface="Poppins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604</Words>
  <Application>Microsoft Office PowerPoint</Application>
  <PresentationFormat>Widescreen</PresentationFormat>
  <Paragraphs>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Plus Jakarta Sans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Dila Banurea</dc:creator>
  <cp:keywords/>
  <dc:description>generated using python-pptx</dc:description>
  <cp:lastModifiedBy>Acer Aspire Lite</cp:lastModifiedBy>
  <cp:revision>1</cp:revision>
  <dcterms:created xsi:type="dcterms:W3CDTF">2013-01-27T09:14:16Z</dcterms:created>
  <dcterms:modified xsi:type="dcterms:W3CDTF">2026-09-11T13:08:36Z</dcterms:modified>
  <cp:category/>
</cp:coreProperties>
</file>