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259" r:id="rId7"/>
    <p:sldId id="260" r:id="rId8"/>
    <p:sldId id="261" r:id="rId9"/>
    <p:sldId id="262" r:id="rId10"/>
    <p:sldId id="263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B0B879-2A2A-44B9-9891-7FDC1DEABEE0}" v="47" dt="2026-08-19T04:53:13.8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hammad hafidz" userId="7b3ca9fa056ce8f7" providerId="LiveId" clId="{47F810A2-533E-40D2-AF13-C47F30A7ECB8}"/>
    <pc:docChg chg="modSld">
      <pc:chgData name="muhammad hafidz" userId="7b3ca9fa056ce8f7" providerId="LiveId" clId="{47F810A2-533E-40D2-AF13-C47F30A7ECB8}" dt="2026-08-19T04:53:13.851" v="122"/>
      <pc:docMkLst>
        <pc:docMk/>
      </pc:docMkLst>
      <pc:sldChg chg="modAnim">
        <pc:chgData name="muhammad hafidz" userId="7b3ca9fa056ce8f7" providerId="LiveId" clId="{47F810A2-533E-40D2-AF13-C47F30A7ECB8}" dt="2026-08-19T04:42:43.518" v="1"/>
        <pc:sldMkLst>
          <pc:docMk/>
          <pc:sldMk cId="2353235273" sldId="256"/>
        </pc:sldMkLst>
      </pc:sldChg>
      <pc:sldChg chg="modAnim">
        <pc:chgData name="muhammad hafidz" userId="7b3ca9fa056ce8f7" providerId="LiveId" clId="{47F810A2-533E-40D2-AF13-C47F30A7ECB8}" dt="2026-08-19T04:43:09.545" v="3"/>
        <pc:sldMkLst>
          <pc:docMk/>
          <pc:sldMk cId="662843027" sldId="258"/>
        </pc:sldMkLst>
      </pc:sldChg>
      <pc:sldChg chg="modAnim">
        <pc:chgData name="muhammad hafidz" userId="7b3ca9fa056ce8f7" providerId="LiveId" clId="{47F810A2-533E-40D2-AF13-C47F30A7ECB8}" dt="2026-08-19T04:44:23.640" v="18"/>
        <pc:sldMkLst>
          <pc:docMk/>
          <pc:sldMk cId="4022355657" sldId="259"/>
        </pc:sldMkLst>
      </pc:sldChg>
      <pc:sldChg chg="addSp modSp mod modAnim">
        <pc:chgData name="muhammad hafidz" userId="7b3ca9fa056ce8f7" providerId="LiveId" clId="{47F810A2-533E-40D2-AF13-C47F30A7ECB8}" dt="2026-08-19T04:52:58.023" v="118"/>
        <pc:sldMkLst>
          <pc:docMk/>
          <pc:sldMk cId="3827265183" sldId="260"/>
        </pc:sldMkLst>
        <pc:picChg chg="add mod">
          <ac:chgData name="muhammad hafidz" userId="7b3ca9fa056ce8f7" providerId="LiveId" clId="{47F810A2-533E-40D2-AF13-C47F30A7ECB8}" dt="2026-08-19T04:52:35.988" v="114" actId="14100"/>
          <ac:picMkLst>
            <pc:docMk/>
            <pc:sldMk cId="3827265183" sldId="260"/>
            <ac:picMk id="4" creationId="{731D58EA-9F51-5709-BA2C-AD811C23EBEA}"/>
          </ac:picMkLst>
        </pc:picChg>
        <pc:picChg chg="mod">
          <ac:chgData name="muhammad hafidz" userId="7b3ca9fa056ce8f7" providerId="LiveId" clId="{47F810A2-533E-40D2-AF13-C47F30A7ECB8}" dt="2026-08-19T04:52:25.171" v="111" actId="14100"/>
          <ac:picMkLst>
            <pc:docMk/>
            <pc:sldMk cId="3827265183" sldId="260"/>
            <ac:picMk id="5" creationId="{18358D47-D8BB-5635-C53B-265B18F3444E}"/>
          </ac:picMkLst>
        </pc:picChg>
        <pc:picChg chg="mod">
          <ac:chgData name="muhammad hafidz" userId="7b3ca9fa056ce8f7" providerId="LiveId" clId="{47F810A2-533E-40D2-AF13-C47F30A7ECB8}" dt="2026-08-19T04:52:19.562" v="109" actId="14100"/>
          <ac:picMkLst>
            <pc:docMk/>
            <pc:sldMk cId="3827265183" sldId="260"/>
            <ac:picMk id="7" creationId="{7C8CE612-4D73-6D10-5CC5-8CD739DBF0CF}"/>
          </ac:picMkLst>
        </pc:picChg>
        <pc:picChg chg="mod">
          <ac:chgData name="muhammad hafidz" userId="7b3ca9fa056ce8f7" providerId="LiveId" clId="{47F810A2-533E-40D2-AF13-C47F30A7ECB8}" dt="2026-08-19T04:52:09.893" v="107" actId="14100"/>
          <ac:picMkLst>
            <pc:docMk/>
            <pc:sldMk cId="3827265183" sldId="260"/>
            <ac:picMk id="9" creationId="{B6E451DB-DE80-728F-DF71-44B44D29B9D3}"/>
          </ac:picMkLst>
        </pc:picChg>
      </pc:sldChg>
      <pc:sldChg chg="modAnim">
        <pc:chgData name="muhammad hafidz" userId="7b3ca9fa056ce8f7" providerId="LiveId" clId="{47F810A2-533E-40D2-AF13-C47F30A7ECB8}" dt="2026-08-19T04:45:03.945" v="25"/>
        <pc:sldMkLst>
          <pc:docMk/>
          <pc:sldMk cId="976824622" sldId="261"/>
        </pc:sldMkLst>
      </pc:sldChg>
      <pc:sldChg chg="modAnim">
        <pc:chgData name="muhammad hafidz" userId="7b3ca9fa056ce8f7" providerId="LiveId" clId="{47F810A2-533E-40D2-AF13-C47F30A7ECB8}" dt="2026-08-19T04:45:14.848" v="28"/>
        <pc:sldMkLst>
          <pc:docMk/>
          <pc:sldMk cId="2995400453" sldId="262"/>
        </pc:sldMkLst>
      </pc:sldChg>
      <pc:sldChg chg="modAnim">
        <pc:chgData name="muhammad hafidz" userId="7b3ca9fa056ce8f7" providerId="LiveId" clId="{47F810A2-533E-40D2-AF13-C47F30A7ECB8}" dt="2026-08-19T04:45:35.875" v="32"/>
        <pc:sldMkLst>
          <pc:docMk/>
          <pc:sldMk cId="2716335221" sldId="263"/>
        </pc:sldMkLst>
      </pc:sldChg>
      <pc:sldChg chg="modSp mod modAnim">
        <pc:chgData name="muhammad hafidz" userId="7b3ca9fa056ce8f7" providerId="LiveId" clId="{47F810A2-533E-40D2-AF13-C47F30A7ECB8}" dt="2026-08-19T04:48:09.280" v="46" actId="20577"/>
        <pc:sldMkLst>
          <pc:docMk/>
          <pc:sldMk cId="4187045343" sldId="264"/>
        </pc:sldMkLst>
        <pc:spChg chg="mod">
          <ac:chgData name="muhammad hafidz" userId="7b3ca9fa056ce8f7" providerId="LiveId" clId="{47F810A2-533E-40D2-AF13-C47F30A7ECB8}" dt="2026-08-19T04:48:09.280" v="46" actId="20577"/>
          <ac:spMkLst>
            <pc:docMk/>
            <pc:sldMk cId="4187045343" sldId="264"/>
            <ac:spMk id="3" creationId="{19F7930B-791E-9F6B-153F-71243DAF2529}"/>
          </ac:spMkLst>
        </pc:spChg>
      </pc:sldChg>
      <pc:sldChg chg="modAnim">
        <pc:chgData name="muhammad hafidz" userId="7b3ca9fa056ce8f7" providerId="LiveId" clId="{47F810A2-533E-40D2-AF13-C47F30A7ECB8}" dt="2026-08-19T04:44:13.954" v="16"/>
        <pc:sldMkLst>
          <pc:docMk/>
          <pc:sldMk cId="3018316856" sldId="265"/>
        </pc:sldMkLst>
      </pc:sldChg>
      <pc:sldChg chg="modAnim">
        <pc:chgData name="muhammad hafidz" userId="7b3ca9fa056ce8f7" providerId="LiveId" clId="{47F810A2-533E-40D2-AF13-C47F30A7ECB8}" dt="2026-08-19T04:53:13.851" v="122"/>
        <pc:sldMkLst>
          <pc:docMk/>
          <pc:sldMk cId="2172050005" sldId="266"/>
        </pc:sldMkLst>
      </pc:sldChg>
      <pc:sldChg chg="modSp mod modAnim">
        <pc:chgData name="muhammad hafidz" userId="7b3ca9fa056ce8f7" providerId="LiveId" clId="{47F810A2-533E-40D2-AF13-C47F30A7ECB8}" dt="2026-08-19T04:50:57.110" v="98" actId="20577"/>
        <pc:sldMkLst>
          <pc:docMk/>
          <pc:sldMk cId="1249785126" sldId="267"/>
        </pc:sldMkLst>
        <pc:spChg chg="mod">
          <ac:chgData name="muhammad hafidz" userId="7b3ca9fa056ce8f7" providerId="LiveId" clId="{47F810A2-533E-40D2-AF13-C47F30A7ECB8}" dt="2026-08-19T04:50:57.110" v="98" actId="20577"/>
          <ac:spMkLst>
            <pc:docMk/>
            <pc:sldMk cId="1249785126" sldId="267"/>
            <ac:spMk id="2" creationId="{36AC0441-3ED0-09FB-1349-734189CFA27C}"/>
          </ac:spMkLst>
        </pc:spChg>
      </pc:sldChg>
      <pc:sldChg chg="modAnim">
        <pc:chgData name="muhammad hafidz" userId="7b3ca9fa056ce8f7" providerId="LiveId" clId="{47F810A2-533E-40D2-AF13-C47F30A7ECB8}" dt="2026-08-19T04:45:43.370" v="34"/>
        <pc:sldMkLst>
          <pc:docMk/>
          <pc:sldMk cId="645425323" sldId="26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95971-9176-5D70-C6F1-93C1A87C72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1122362"/>
            <a:ext cx="9001462" cy="3491679"/>
          </a:xfrm>
        </p:spPr>
        <p:txBody>
          <a:bodyPr>
            <a:normAutofit/>
          </a:bodyPr>
          <a:lstStyle/>
          <a:p>
            <a:r>
              <a:rPr lang="en-US" dirty="0" err="1"/>
              <a:t>Kebutuhan</a:t>
            </a:r>
            <a:r>
              <a:rPr lang="en-US" dirty="0"/>
              <a:t> guru BK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layanan</a:t>
            </a:r>
            <a:r>
              <a:rPr lang="en-US" dirty="0"/>
              <a:t> BK di </a:t>
            </a:r>
            <a:r>
              <a:rPr lang="en-US" dirty="0" err="1"/>
              <a:t>sekolah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23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D974E-7D3D-EC59-915D-8380C8A52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819" y="-85916"/>
            <a:ext cx="10353761" cy="1211318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Gedung </a:t>
            </a:r>
            <a:r>
              <a:rPr lang="en-US" sz="2000" dirty="0" err="1"/>
              <a:t>sekolah</a:t>
            </a:r>
            <a:r>
              <a:rPr lang="en-US" sz="2000" dirty="0"/>
              <a:t>				 Foto </a:t>
            </a:r>
            <a:r>
              <a:rPr lang="en-US" sz="2000" dirty="0" err="1"/>
              <a:t>ruang</a:t>
            </a:r>
            <a:r>
              <a:rPr lang="en-US" sz="2000" dirty="0"/>
              <a:t> BK </a:t>
            </a:r>
            <a:br>
              <a:rPr lang="en-US" sz="1400" dirty="0"/>
            </a:br>
            <a:r>
              <a:rPr lang="en-US" sz="1400" dirty="0"/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25C839-2397-D5AC-5EBF-98A7EB984C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285" y="991914"/>
            <a:ext cx="3858252" cy="41896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E7805F-4494-0B1D-044B-A6EF1F215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4344" y="906517"/>
            <a:ext cx="4974896" cy="25224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6CF8D0-0376-F555-F79C-F2ADCF619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344" y="3704895"/>
            <a:ext cx="4974896" cy="271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80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6CA7F-0E79-3BD3-F81E-C95A9FCAB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46993"/>
            <a:ext cx="10878812" cy="1008993"/>
          </a:xfrm>
        </p:spPr>
        <p:txBody>
          <a:bodyPr>
            <a:normAutofit fontScale="90000"/>
          </a:bodyPr>
          <a:lstStyle/>
          <a:p>
            <a:pPr algn="l"/>
            <a:r>
              <a:rPr lang="en-US" sz="2200" dirty="0" err="1"/>
              <a:t>Administrasi</a:t>
            </a:r>
            <a:r>
              <a:rPr lang="en-US" sz="2200" dirty="0"/>
              <a:t> BK</a:t>
            </a:r>
            <a:br>
              <a:rPr lang="en-US" sz="1800" dirty="0"/>
            </a:b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seluruh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pencatatan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perencanaan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pelaporan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layanan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bk yang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sistematis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mendukung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perkembangan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peserta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didik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58829-BB97-3BBE-D062-1B9EA3DE5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1445173"/>
            <a:ext cx="10878811" cy="434602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1. STRUKTUR ORGANISASI 			2.  JADWAL KEGIATAN 	BK 		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770364-EB04-C7A1-66BC-645B26F3F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95" y="1991710"/>
            <a:ext cx="4798905" cy="38520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3384F1-9F4A-87C2-D9C8-62E794882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4705" y="1891863"/>
            <a:ext cx="5379377" cy="464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4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7930B-791E-9F6B-153F-71243DAF2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310" y="61369"/>
            <a:ext cx="11433069" cy="643148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3. Program </a:t>
            </a:r>
            <a:r>
              <a:rPr lang="en-US" dirty="0" err="1"/>
              <a:t>Kerja</a:t>
            </a:r>
            <a:r>
              <a:rPr lang="en-US" dirty="0"/>
              <a:t>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EA2331-1794-9C80-25F0-4C4F40C0A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298" y="803937"/>
            <a:ext cx="4304792" cy="54250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97DE260-9627-1597-D2AC-B976E794B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980" y="803937"/>
            <a:ext cx="3687365" cy="542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4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BDF61-AD55-3D39-51FF-FA31E1348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515501"/>
            <a:ext cx="10746339" cy="600803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C82D14-EBE7-2086-C4A4-1D8538E67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237" y="227066"/>
            <a:ext cx="2753041" cy="30930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4C1B3E-47FE-C0E1-27A4-9B4C97EED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0206" y="227066"/>
            <a:ext cx="2246659" cy="30930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558EF6-7631-73F0-1859-2F22E2B782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1793" y="227066"/>
            <a:ext cx="2246659" cy="30930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2E8AC9A-C77D-142E-B92D-316E70F6A3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380" y="227064"/>
            <a:ext cx="2246659" cy="309300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2570B81-B311-B479-4FBF-AEB615A116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237" y="3430532"/>
            <a:ext cx="2214673" cy="309300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9B36FAF-3DDF-9CAA-0DB2-31CF49AD72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9386" y="3430531"/>
            <a:ext cx="1983216" cy="30930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879222D-A01E-7200-8D7F-E8DD96A063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5078" y="3429000"/>
            <a:ext cx="1983216" cy="31421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A41AA7F-E498-40C1-424A-8CCFC154B2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2702" y="3430530"/>
            <a:ext cx="2051500" cy="314057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DD408C7-8DEA-66DE-DDA8-A1818031AF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05789" y="3429000"/>
            <a:ext cx="2179724" cy="314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31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1C5B9-CA37-0AEC-9F1B-BDB6A9D83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613" y="300709"/>
            <a:ext cx="11684682" cy="622282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RPL </a:t>
            </a:r>
            <a:r>
              <a:rPr lang="en-US" dirty="0" err="1"/>
              <a:t>Bimbingan</a:t>
            </a:r>
            <a:r>
              <a:rPr lang="en-US" dirty="0"/>
              <a:t> dan </a:t>
            </a:r>
            <a:r>
              <a:rPr lang="en-US" dirty="0" err="1"/>
              <a:t>Konseling</a:t>
            </a:r>
            <a:r>
              <a:rPr lang="en-US" dirty="0"/>
              <a:t> </a:t>
            </a:r>
          </a:p>
          <a:p>
            <a:r>
              <a:rPr lang="en-US" dirty="0"/>
              <a:t>Biodata dan Kartu </a:t>
            </a:r>
            <a:r>
              <a:rPr lang="en-US" dirty="0" err="1"/>
              <a:t>konseling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2D805E-8C36-031F-F1B5-4BD18AC3F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42" y="1374668"/>
            <a:ext cx="4367820" cy="52470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863CF5-87DA-D806-0ACF-40C629452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610" y="1374667"/>
            <a:ext cx="4699213" cy="524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35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30ACA-DF71-73A6-BF3A-568A7C93C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609601"/>
            <a:ext cx="6567102" cy="844848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800" dirty="0" err="1"/>
              <a:t>Layanan</a:t>
            </a:r>
            <a:r>
              <a:rPr lang="en-US" sz="1800" dirty="0"/>
              <a:t> </a:t>
            </a:r>
            <a:r>
              <a:rPr lang="en-US" sz="1800" dirty="0" err="1"/>
              <a:t>kolaborasi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orang </a:t>
            </a:r>
            <a:r>
              <a:rPr lang="en-US" sz="1800" dirty="0" err="1"/>
              <a:t>tua</a:t>
            </a:r>
            <a:endParaRPr lang="en-US" sz="1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358D47-D8BB-5635-C53B-265B18F344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3255" y="1390010"/>
            <a:ext cx="2820808" cy="44736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8CE612-4D73-6D10-5CC5-8CD739DBF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027" y="1390010"/>
            <a:ext cx="2963184" cy="44736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E451DB-DE80-728F-DF71-44B44D29B9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6702" y="1432969"/>
            <a:ext cx="2963183" cy="44306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1D58EA-9F51-5709-BA2C-AD811C23EB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115" y="1390011"/>
            <a:ext cx="2763176" cy="447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26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F205C-AB24-0FF5-D5CF-741A0D38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609601"/>
            <a:ext cx="8598420" cy="912354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err="1"/>
              <a:t>Layanan</a:t>
            </a:r>
            <a:r>
              <a:rPr lang="en-US" sz="1800" dirty="0"/>
              <a:t> </a:t>
            </a:r>
            <a:r>
              <a:rPr lang="en-US" sz="1800" dirty="0" err="1"/>
              <a:t>kolaborasi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instasi</a:t>
            </a:r>
            <a:r>
              <a:rPr lang="en-US" sz="1800" dirty="0"/>
              <a:t> </a:t>
            </a:r>
            <a:r>
              <a:rPr lang="en-US" sz="1800" dirty="0" err="1"/>
              <a:t>profesi</a:t>
            </a:r>
            <a:r>
              <a:rPr lang="en-US" sz="1800" dirty="0"/>
              <a:t> </a:t>
            </a:r>
            <a:r>
              <a:rPr lang="en-US" sz="1800" dirty="0" err="1"/>
              <a:t>lainnya</a:t>
            </a:r>
            <a:endParaRPr lang="en-US" sz="1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1B2B6B-3DD5-2C52-F996-3FDDFFC27E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240" y="1361669"/>
            <a:ext cx="3139173" cy="43272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6048FF-0A57-4BFD-45BB-A6DC92F7D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677" y="1361669"/>
            <a:ext cx="3956261" cy="43272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DCAC61-1FA1-5F3E-EE18-568FF460EA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5918" y="1361669"/>
            <a:ext cx="4191511" cy="432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82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FD575-0F97-E42B-217B-C3440C27D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1" cy="746658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800" dirty="0" err="1"/>
              <a:t>Konseling</a:t>
            </a:r>
            <a:r>
              <a:rPr lang="en-US" sz="1800" dirty="0"/>
              <a:t> individual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8EAED6-C560-7130-FE62-2C081EA192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748" y="1233536"/>
            <a:ext cx="2891804" cy="42467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05A750-E675-1A3D-D132-5957F6B81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340" y="1220213"/>
            <a:ext cx="3013224" cy="42600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116F66-DCF0-1B6C-FCB0-54F4940B7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0352" y="1220213"/>
            <a:ext cx="3133916" cy="424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40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66A31-C3A5-157A-CE86-B45C52DB5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4314855" cy="703699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800" dirty="0" err="1"/>
              <a:t>Kunjungan</a:t>
            </a:r>
            <a:r>
              <a:rPr lang="en-US" sz="1800" dirty="0"/>
              <a:t> Rumah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059D0B-9EDA-7BE2-802E-85DBC0460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198" y="1208535"/>
            <a:ext cx="2657699" cy="41489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1ABD6F-49B2-2BA5-6851-1C832AC6C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267" y="1208535"/>
            <a:ext cx="2434693" cy="4148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B46AAB-D1FE-FC0D-D1AD-EA9C02BA1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1247" y="1208536"/>
            <a:ext cx="2829306" cy="41489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E827E9-BF0A-B1F1-44B5-CF134B8ECF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5841" y="1208536"/>
            <a:ext cx="2974962" cy="414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33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2113E-4650-2CC6-A985-7FD6B70A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159561"/>
            <a:ext cx="5437910" cy="711882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err="1"/>
              <a:t>Layanan</a:t>
            </a:r>
            <a:r>
              <a:rPr lang="en-US" sz="1800" dirty="0"/>
              <a:t> </a:t>
            </a:r>
            <a:r>
              <a:rPr lang="en-US" sz="1800" dirty="0" err="1"/>
              <a:t>konseling</a:t>
            </a:r>
            <a:r>
              <a:rPr lang="en-US" sz="1800" dirty="0"/>
              <a:t> </a:t>
            </a:r>
            <a:r>
              <a:rPr lang="en-US" sz="1800" dirty="0" err="1"/>
              <a:t>kelompok</a:t>
            </a:r>
            <a:r>
              <a:rPr lang="en-US" sz="1800" dirty="0"/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2BFB1F-978C-1C15-EB87-CFE560B040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7045" y="1042657"/>
            <a:ext cx="5142778" cy="36275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8D20B9-2E7F-9C39-C3E2-095FF2036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6653" y="1042657"/>
            <a:ext cx="5941452" cy="362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05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79176-38FF-470F-488F-AB96E4956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92054"/>
            <a:ext cx="5259939" cy="791661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 </a:t>
            </a:r>
            <a:r>
              <a:rPr lang="en-US" sz="2000" dirty="0" err="1"/>
              <a:t>Layanan</a:t>
            </a:r>
            <a:r>
              <a:rPr lang="en-US" sz="2000" dirty="0"/>
              <a:t> </a:t>
            </a:r>
            <a:r>
              <a:rPr lang="en-US" sz="2000" dirty="0" err="1"/>
              <a:t>Bimbingan</a:t>
            </a:r>
            <a:r>
              <a:rPr lang="en-US" sz="2000" dirty="0"/>
              <a:t> </a:t>
            </a:r>
            <a:r>
              <a:rPr lang="en-US" sz="2000" dirty="0" err="1"/>
              <a:t>klasikal</a:t>
            </a:r>
            <a:endParaRPr lang="en-US" sz="20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F2CE86-4A89-A80F-C2AF-0670652C7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9642" y="1031759"/>
            <a:ext cx="5259938" cy="42889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7AB905-9631-426A-05B9-528DF6DD7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341" y="1031759"/>
            <a:ext cx="5780972" cy="428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42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C0441-3ED0-09FB-1349-734189CFA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49095"/>
            <a:ext cx="4505099" cy="84075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PENGEMBANGAN MEDIA BK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A81EBC-A642-31A9-50C1-C1C3568978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576" y="938937"/>
            <a:ext cx="2868059" cy="51672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D1FFB9-A0B8-F047-B89D-C05A5DD06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416" y="968087"/>
            <a:ext cx="3123992" cy="51672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81718F-8B3B-4E88-DFE2-853983F103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6515" y="968087"/>
            <a:ext cx="2810706" cy="51381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6DF150-8A39-869B-1D6E-841FBF53BD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8329" y="968087"/>
            <a:ext cx="2810706" cy="513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78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249</TotalTime>
  <Words>103</Words>
  <Application>Microsoft Office PowerPoint</Application>
  <PresentationFormat>Widescreen</PresentationFormat>
  <Paragraphs>16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Bookman Old Style</vt:lpstr>
      <vt:lpstr>Rockwell</vt:lpstr>
      <vt:lpstr>Times New Roman</vt:lpstr>
      <vt:lpstr>Damask</vt:lpstr>
      <vt:lpstr>Kebutuhan guru BK dalam melaksanakan kegiatan layanan BK di sekolah</vt:lpstr>
      <vt:lpstr>Gedung sekolah     Foto ruang BK   </vt:lpstr>
      <vt:lpstr>Administrasi BK yaitu seluruh kegiatan pencatatan, perencanaan, pelaksanaan, dan pelaporan layanan bk yang dilakukan secara sistematis untuk mendukung perkembangan peserta didik. </vt:lpstr>
      <vt:lpstr>PowerPoint Presentation</vt:lpstr>
      <vt:lpstr>PowerPoint Presentation</vt:lpstr>
      <vt:lpstr>PowerPoint Presentation</vt:lpstr>
      <vt:lpstr>Layanan kolaborasi dengan orang tua</vt:lpstr>
      <vt:lpstr>Layanan kolaborasi dengan instasi profesi lainnya</vt:lpstr>
      <vt:lpstr>Konseling individual </vt:lpstr>
      <vt:lpstr>Kunjungan Rumah </vt:lpstr>
      <vt:lpstr>Layanan konseling kelompok </vt:lpstr>
      <vt:lpstr> Layanan Bimbingan klasikal</vt:lpstr>
      <vt:lpstr>PENGEMBANGAN MEDIA BK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muhammad hafidz</dc:creator>
  <cp:lastModifiedBy>muhammad hafidz</cp:lastModifiedBy>
  <cp:revision>1</cp:revision>
  <dcterms:created xsi:type="dcterms:W3CDTF">2026-08-19T00:43:17Z</dcterms:created>
  <dcterms:modified xsi:type="dcterms:W3CDTF">2026-08-19T04:53:22Z</dcterms:modified>
</cp:coreProperties>
</file>