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81" d="100"/>
          <a:sy n="81" d="100"/>
        </p:scale>
        <p:origin x="725" y="5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8/18/2026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F6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3657600" cy="6858000"/>
          </a:xfrm>
          <a:prstGeom prst="rect">
            <a:avLst/>
          </a:prstGeom>
          <a:solidFill>
            <a:srgbClr val="1F375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160520" y="1234440"/>
            <a:ext cx="6036524" cy="242117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spcAft>
                <a:spcPts val="1000"/>
              </a:spcAft>
              <a:defRPr sz="3400" b="1">
                <a:solidFill>
                  <a:srgbClr val="1F375F"/>
                </a:solidFill>
                <a:latin typeface="Aptos Display"/>
              </a:defRPr>
            </a:pPr>
            <a:r>
              <a:rPr dirty="0" err="1"/>
              <a:t>Penggunaan</a:t>
            </a:r>
            <a:r>
              <a:rPr dirty="0"/>
              <a:t> AI Gemini</a:t>
            </a:r>
            <a:br>
              <a:rPr dirty="0"/>
            </a:br>
            <a:r>
              <a:rPr dirty="0" err="1"/>
              <a:t>untuk</a:t>
            </a:r>
            <a:r>
              <a:rPr dirty="0"/>
              <a:t> </a:t>
            </a:r>
            <a:r>
              <a:rPr dirty="0" err="1"/>
              <a:t>Pembelajaran</a:t>
            </a:r>
            <a:endParaRPr dirty="0"/>
          </a:p>
          <a:p>
            <a:pPr>
              <a:defRPr sz="2500" b="1">
                <a:solidFill>
                  <a:srgbClr val="4285F4"/>
                </a:solidFill>
                <a:latin typeface="Aptos"/>
              </a:defRPr>
            </a:pPr>
            <a:r>
              <a:rPr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Gerakan-Gerakan </a:t>
            </a:r>
            <a:r>
              <a:rPr b="1" dirty="0" err="1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Sholat</a:t>
            </a:r>
            <a:r>
              <a:rPr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 dan </a:t>
            </a:r>
            <a:r>
              <a:rPr b="1" dirty="0" err="1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Bacaannya</a:t>
            </a:r>
            <a:endParaRPr lang="en-GB" b="1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  <a:p>
            <a:pPr>
              <a:defRPr sz="2500" b="1">
                <a:solidFill>
                  <a:srgbClr val="4285F4"/>
                </a:solidFill>
                <a:latin typeface="Aptos"/>
              </a:defRPr>
            </a:pPr>
            <a:endParaRPr lang="en-ID" b="1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  <a:p>
            <a:pPr>
              <a:defRPr sz="2500" b="1">
                <a:solidFill>
                  <a:srgbClr val="4285F4"/>
                </a:solidFill>
                <a:latin typeface="Aptos"/>
              </a:defRPr>
            </a:pPr>
            <a:endParaRPr b="1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1292840" y="6446520"/>
            <a:ext cx="457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787878"/>
                </a:solidFill>
              </a:defRPr>
            </a:pPr>
            <a:r>
              <a:t>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4285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41148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F375F"/>
                </a:solidFill>
                <a:latin typeface="Aptos Display"/>
              </a:defRPr>
            </a:pPr>
            <a:r>
              <a:t>Tujuan Pembelajaran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234440"/>
            <a:ext cx="1078992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100" b="0">
                <a:solidFill>
                  <a:srgbClr val="232323"/>
                </a:solidFill>
                <a:latin typeface="Aptos"/>
              </a:defRPr>
            </a:pPr>
            <a:r>
              <a:t>• Peserta didik mengenal urutan gerakan sholat dengan benar.</a:t>
            </a:r>
          </a:p>
          <a:p>
            <a:pPr>
              <a:spcAft>
                <a:spcPts val="1200"/>
              </a:spcAft>
              <a:defRPr sz="2100" b="0">
                <a:solidFill>
                  <a:srgbClr val="232323"/>
                </a:solidFill>
                <a:latin typeface="Aptos"/>
              </a:defRPr>
            </a:pPr>
            <a:r>
              <a:t>• Peserta didik mengenal bacaan-bacaan utama dalam sholat.</a:t>
            </a:r>
          </a:p>
          <a:p>
            <a:pPr>
              <a:spcAft>
                <a:spcPts val="1200"/>
              </a:spcAft>
              <a:defRPr sz="2100" b="0">
                <a:solidFill>
                  <a:srgbClr val="232323"/>
                </a:solidFill>
                <a:latin typeface="Aptos"/>
              </a:defRPr>
            </a:pPr>
            <a:r>
              <a:t>• Peserta didik memahami cara memanfaatkan AI Gemini sebagai teman belajar.</a:t>
            </a:r>
          </a:p>
          <a:p>
            <a:pPr>
              <a:spcAft>
                <a:spcPts val="1200"/>
              </a:spcAft>
              <a:defRPr sz="2100" b="0">
                <a:solidFill>
                  <a:srgbClr val="232323"/>
                </a:solidFill>
                <a:latin typeface="Aptos"/>
              </a:defRPr>
            </a:pPr>
            <a:r>
              <a:t>• Peserta didik mampu menggunakan pertanyaan/prompt sederhana untuk belajar.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292840" y="6446520"/>
            <a:ext cx="457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787878"/>
                </a:solidFill>
              </a:defRPr>
            </a:pPr>
            <a:r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34A85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41148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F375F"/>
                </a:solidFill>
                <a:latin typeface="Aptos Display"/>
              </a:defRPr>
            </a:pPr>
            <a:r>
              <a:t>Apa Itu AI Gemini?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234440"/>
            <a:ext cx="1078992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100" b="0">
                <a:solidFill>
                  <a:srgbClr val="232323"/>
                </a:solidFill>
                <a:latin typeface="Aptos"/>
              </a:defRPr>
            </a:pPr>
            <a:r>
              <a:t>• Gemini adalah layanan AI yang dapat membantu menjawab pertanyaan dan membuat materi pembelajaran.</a:t>
            </a:r>
          </a:p>
          <a:p>
            <a:pPr>
              <a:spcAft>
                <a:spcPts val="1200"/>
              </a:spcAft>
              <a:defRPr sz="2100" b="0">
                <a:solidFill>
                  <a:srgbClr val="232323"/>
                </a:solidFill>
                <a:latin typeface="Aptos"/>
              </a:defRPr>
            </a:pPr>
            <a:r>
              <a:t>• Dalam pembelajaran, Gemini dapat digunakan untuk menjelaskan materi dengan bahasa sederhana.</a:t>
            </a:r>
          </a:p>
          <a:p>
            <a:pPr>
              <a:spcAft>
                <a:spcPts val="1200"/>
              </a:spcAft>
              <a:defRPr sz="2100" b="0">
                <a:solidFill>
                  <a:srgbClr val="232323"/>
                </a:solidFill>
                <a:latin typeface="Aptos"/>
              </a:defRPr>
            </a:pPr>
            <a:r>
              <a:t>• Gemini juga dapat membantu membuat kuis, latihan, rangkuman, dan ide aktivitas belajar.</a:t>
            </a:r>
          </a:p>
          <a:p>
            <a:pPr>
              <a:spcAft>
                <a:spcPts val="1200"/>
              </a:spcAft>
              <a:defRPr sz="2100" b="0">
                <a:solidFill>
                  <a:srgbClr val="232323"/>
                </a:solidFill>
                <a:latin typeface="Aptos"/>
              </a:defRPr>
            </a:pPr>
            <a:r>
              <a:t>• AI tetap harus digunakan sebagai alat bantu: guru dan sumber ajaran yang tepercaya menjadi rujukan utama.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292840" y="6446520"/>
            <a:ext cx="457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787878"/>
                </a:solidFill>
              </a:defRPr>
            </a:pPr>
            <a:r>
              <a:t>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4285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41148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F375F"/>
                </a:solidFill>
                <a:latin typeface="Aptos Display"/>
              </a:defRPr>
            </a:pPr>
            <a:r>
              <a:t>Bagaimana Gemini Membantu Pembelajaran Sholat?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234440"/>
            <a:ext cx="1078992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100" b="0">
                <a:solidFill>
                  <a:srgbClr val="232323"/>
                </a:solidFill>
                <a:latin typeface="Aptos"/>
              </a:defRPr>
            </a:pPr>
            <a:r>
              <a:t>• Menjelaskan urutan gerakan sholat secara bertahap.</a:t>
            </a:r>
          </a:p>
          <a:p>
            <a:pPr>
              <a:spcAft>
                <a:spcPts val="1200"/>
              </a:spcAft>
              <a:defRPr sz="2100" b="0">
                <a:solidFill>
                  <a:srgbClr val="232323"/>
                </a:solidFill>
                <a:latin typeface="Aptos"/>
              </a:defRPr>
            </a:pPr>
            <a:r>
              <a:t>• Membuat ringkasan bacaan berdasarkan materi yang diberikan guru.</a:t>
            </a:r>
          </a:p>
          <a:p>
            <a:pPr>
              <a:spcAft>
                <a:spcPts val="1200"/>
              </a:spcAft>
              <a:defRPr sz="2100" b="0">
                <a:solidFill>
                  <a:srgbClr val="232323"/>
                </a:solidFill>
                <a:latin typeface="Aptos"/>
              </a:defRPr>
            </a:pPr>
            <a:r>
              <a:t>• Membuat kuis: memilih gerakan yang sesuai dengan bacaannya.</a:t>
            </a:r>
          </a:p>
          <a:p>
            <a:pPr>
              <a:spcAft>
                <a:spcPts val="1200"/>
              </a:spcAft>
              <a:defRPr sz="2100" b="0">
                <a:solidFill>
                  <a:srgbClr val="232323"/>
                </a:solidFill>
                <a:latin typeface="Aptos"/>
              </a:defRPr>
            </a:pPr>
            <a:r>
              <a:t>• Membuat latihan mencocokkan gerakan, nama gerakan, dan bacaan.</a:t>
            </a:r>
          </a:p>
          <a:p>
            <a:pPr>
              <a:spcAft>
                <a:spcPts val="1200"/>
              </a:spcAft>
              <a:defRPr sz="2100" b="0">
                <a:solidFill>
                  <a:srgbClr val="232323"/>
                </a:solidFill>
                <a:latin typeface="Aptos"/>
              </a:defRPr>
            </a:pPr>
            <a:r>
              <a:t>• Membantu guru menyiapkan pertanyaan diskusi dan aktivitas kelas.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292840" y="6446520"/>
            <a:ext cx="457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787878"/>
                </a:solidFill>
              </a:defRPr>
            </a:pPr>
            <a:r>
              <a:t>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FBBC0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41148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F375F"/>
                </a:solidFill>
                <a:latin typeface="Aptos Display"/>
              </a:defRPr>
            </a:pPr>
            <a:r>
              <a:t>Urutan Gerakan Sholat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234440"/>
            <a:ext cx="1078992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100" b="0">
                <a:solidFill>
                  <a:srgbClr val="232323"/>
                </a:solidFill>
                <a:latin typeface="Aptos"/>
              </a:defRPr>
            </a:pPr>
            <a:r>
              <a:t>• 1. Berdiri dan niat</a:t>
            </a:r>
          </a:p>
          <a:p>
            <a:pPr>
              <a:spcAft>
                <a:spcPts val="1200"/>
              </a:spcAft>
              <a:defRPr sz="2100" b="0">
                <a:solidFill>
                  <a:srgbClr val="232323"/>
                </a:solidFill>
                <a:latin typeface="Aptos"/>
              </a:defRPr>
            </a:pPr>
            <a:r>
              <a:t>• 2. Takbiratul ihram</a:t>
            </a:r>
          </a:p>
          <a:p>
            <a:pPr>
              <a:spcAft>
                <a:spcPts val="1200"/>
              </a:spcAft>
              <a:defRPr sz="2100" b="0">
                <a:solidFill>
                  <a:srgbClr val="232323"/>
                </a:solidFill>
                <a:latin typeface="Aptos"/>
              </a:defRPr>
            </a:pPr>
            <a:r>
              <a:t>• 3. Berdiri membaca Al-Fatihah dan surah</a:t>
            </a:r>
          </a:p>
          <a:p>
            <a:pPr>
              <a:spcAft>
                <a:spcPts val="1200"/>
              </a:spcAft>
              <a:defRPr sz="2100" b="0">
                <a:solidFill>
                  <a:srgbClr val="232323"/>
                </a:solidFill>
                <a:latin typeface="Aptos"/>
              </a:defRPr>
            </a:pPr>
            <a:r>
              <a:t>• 4. Rukuk</a:t>
            </a:r>
          </a:p>
          <a:p>
            <a:pPr>
              <a:spcAft>
                <a:spcPts val="1200"/>
              </a:spcAft>
              <a:defRPr sz="2100" b="0">
                <a:solidFill>
                  <a:srgbClr val="232323"/>
                </a:solidFill>
                <a:latin typeface="Aptos"/>
              </a:defRPr>
            </a:pPr>
            <a:r>
              <a:t>• 5. I'tidal</a:t>
            </a:r>
          </a:p>
          <a:p>
            <a:pPr>
              <a:spcAft>
                <a:spcPts val="1200"/>
              </a:spcAft>
              <a:defRPr sz="2100" b="0">
                <a:solidFill>
                  <a:srgbClr val="232323"/>
                </a:solidFill>
                <a:latin typeface="Aptos"/>
              </a:defRPr>
            </a:pPr>
            <a:r>
              <a:t>• 6. Sujud</a:t>
            </a:r>
          </a:p>
          <a:p>
            <a:pPr>
              <a:spcAft>
                <a:spcPts val="1200"/>
              </a:spcAft>
              <a:defRPr sz="2100" b="0">
                <a:solidFill>
                  <a:srgbClr val="232323"/>
                </a:solidFill>
                <a:latin typeface="Aptos"/>
              </a:defRPr>
            </a:pPr>
            <a:r>
              <a:t>• 7. Duduk di antara dua sujud</a:t>
            </a:r>
          </a:p>
          <a:p>
            <a:pPr>
              <a:spcAft>
                <a:spcPts val="1200"/>
              </a:spcAft>
              <a:defRPr sz="2100" b="0">
                <a:solidFill>
                  <a:srgbClr val="232323"/>
                </a:solidFill>
                <a:latin typeface="Aptos"/>
              </a:defRPr>
            </a:pPr>
            <a:r>
              <a:t>• 8. Sujud kedua</a:t>
            </a:r>
          </a:p>
          <a:p>
            <a:pPr>
              <a:spcAft>
                <a:spcPts val="1200"/>
              </a:spcAft>
              <a:defRPr sz="2100" b="0">
                <a:solidFill>
                  <a:srgbClr val="232323"/>
                </a:solidFill>
                <a:latin typeface="Aptos"/>
              </a:defRPr>
            </a:pPr>
            <a:r>
              <a:t>• 9. Berdiri untuk rakaat berikutnya / tasyahud sesuai rakaat</a:t>
            </a:r>
          </a:p>
          <a:p>
            <a:pPr>
              <a:spcAft>
                <a:spcPts val="1200"/>
              </a:spcAft>
              <a:defRPr sz="2100" b="0">
                <a:solidFill>
                  <a:srgbClr val="232323"/>
                </a:solidFill>
                <a:latin typeface="Aptos"/>
              </a:defRPr>
            </a:pPr>
            <a:r>
              <a:t>• 10. Salam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292840" y="6446520"/>
            <a:ext cx="457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787878"/>
                </a:solidFill>
              </a:defRPr>
            </a:pPr>
            <a:r>
              <a:t>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34A85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41148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F375F"/>
                </a:solidFill>
                <a:latin typeface="Aptos Display"/>
              </a:defRPr>
            </a:pPr>
            <a:r>
              <a:t>Bacaan Utama dalam Sholat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234440"/>
            <a:ext cx="1078992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100" b="0">
                <a:solidFill>
                  <a:srgbClr val="232323"/>
                </a:solidFill>
                <a:latin typeface="Aptos"/>
              </a:defRPr>
            </a:pPr>
            <a:r>
              <a:t>• Niat — sesuai tuntunan dan praktik yang diajarkan guru.</a:t>
            </a:r>
          </a:p>
          <a:p>
            <a:pPr>
              <a:spcAft>
                <a:spcPts val="1200"/>
              </a:spcAft>
              <a:defRPr sz="2100" b="0">
                <a:solidFill>
                  <a:srgbClr val="232323"/>
                </a:solidFill>
                <a:latin typeface="Aptos"/>
              </a:defRPr>
            </a:pPr>
            <a:r>
              <a:t>• Takbiratul ihram — “Allahu Akbar”.</a:t>
            </a:r>
          </a:p>
          <a:p>
            <a:pPr>
              <a:spcAft>
                <a:spcPts val="1200"/>
              </a:spcAft>
              <a:defRPr sz="2100" b="0">
                <a:solidFill>
                  <a:srgbClr val="232323"/>
                </a:solidFill>
                <a:latin typeface="Aptos"/>
              </a:defRPr>
            </a:pPr>
            <a:r>
              <a:t>• Al-Fatihah dan surah pendek.</a:t>
            </a:r>
          </a:p>
          <a:p>
            <a:pPr>
              <a:spcAft>
                <a:spcPts val="1200"/>
              </a:spcAft>
              <a:defRPr sz="2100" b="0">
                <a:solidFill>
                  <a:srgbClr val="232323"/>
                </a:solidFill>
                <a:latin typeface="Aptos"/>
              </a:defRPr>
            </a:pPr>
            <a:r>
              <a:t>• Bacaan rukuk dan i'tidal.</a:t>
            </a:r>
          </a:p>
          <a:p>
            <a:pPr>
              <a:spcAft>
                <a:spcPts val="1200"/>
              </a:spcAft>
              <a:defRPr sz="2100" b="0">
                <a:solidFill>
                  <a:srgbClr val="232323"/>
                </a:solidFill>
                <a:latin typeface="Aptos"/>
              </a:defRPr>
            </a:pPr>
            <a:r>
              <a:t>• Bacaan sujud dan duduk di antara dua sujud.</a:t>
            </a:r>
          </a:p>
          <a:p>
            <a:pPr>
              <a:spcAft>
                <a:spcPts val="1200"/>
              </a:spcAft>
              <a:defRPr sz="2100" b="0">
                <a:solidFill>
                  <a:srgbClr val="232323"/>
                </a:solidFill>
                <a:latin typeface="Aptos"/>
              </a:defRPr>
            </a:pPr>
            <a:r>
              <a:t>• Tasyahud dan shalawat.</a:t>
            </a:r>
          </a:p>
          <a:p>
            <a:pPr>
              <a:spcAft>
                <a:spcPts val="1200"/>
              </a:spcAft>
              <a:defRPr sz="2100" b="0">
                <a:solidFill>
                  <a:srgbClr val="232323"/>
                </a:solidFill>
                <a:latin typeface="Aptos"/>
              </a:defRPr>
            </a:pPr>
            <a:r>
              <a:t>• Salam.</a:t>
            </a:r>
          </a:p>
          <a:p>
            <a:pPr>
              <a:spcAft>
                <a:spcPts val="1200"/>
              </a:spcAft>
              <a:defRPr sz="2100" b="0">
                <a:solidFill>
                  <a:srgbClr val="232323"/>
                </a:solidFill>
                <a:latin typeface="Aptos"/>
              </a:defRPr>
            </a:pPr>
            <a:r>
              <a:t>• Catatan: lafaz bacaan sebaiknya mengikuti buku/ustaz/guru yang menjadi rujukan pembelajaran.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292840" y="6446520"/>
            <a:ext cx="457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787878"/>
                </a:solidFill>
              </a:defRPr>
            </a:pPr>
            <a:r>
              <a:t>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4285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41148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F375F"/>
                </a:solidFill>
                <a:latin typeface="Aptos Display"/>
              </a:defRPr>
            </a:pPr>
            <a:r>
              <a:t>Contoh Prompt Gemini untuk Siswa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234440"/>
            <a:ext cx="1078992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100" b="0">
                <a:solidFill>
                  <a:srgbClr val="232323"/>
                </a:solidFill>
                <a:latin typeface="Aptos"/>
              </a:defRPr>
            </a:pPr>
            <a:r>
              <a:t>• “Jelaskan urutan gerakan sholat untuk anak kelas 2 dengan bahasa sederhana.”</a:t>
            </a:r>
          </a:p>
          <a:p>
            <a:pPr>
              <a:spcAft>
                <a:spcPts val="1200"/>
              </a:spcAft>
              <a:defRPr sz="2100" b="0">
                <a:solidFill>
                  <a:srgbClr val="232323"/>
                </a:solidFill>
                <a:latin typeface="Aptos"/>
              </a:defRPr>
            </a:pPr>
            <a:r>
              <a:t>• “Buatkan kuis 10 soal tentang urutan gerakan sholat.”</a:t>
            </a:r>
          </a:p>
          <a:p>
            <a:pPr>
              <a:spcAft>
                <a:spcPts val="1200"/>
              </a:spcAft>
              <a:defRPr sz="2100" b="0">
                <a:solidFill>
                  <a:srgbClr val="232323"/>
                </a:solidFill>
                <a:latin typeface="Aptos"/>
              </a:defRPr>
            </a:pPr>
            <a:r>
              <a:t>• “Buat latihan mencocokkan gerakan sholat dengan nama gerakannya.”</a:t>
            </a:r>
          </a:p>
          <a:p>
            <a:pPr>
              <a:spcAft>
                <a:spcPts val="1200"/>
              </a:spcAft>
              <a:defRPr sz="2100" b="0">
                <a:solidFill>
                  <a:srgbClr val="232323"/>
                </a:solidFill>
                <a:latin typeface="Aptos"/>
              </a:defRPr>
            </a:pPr>
            <a:r>
              <a:t>• “Buatkan permainan tebak gerakan sholat untuk kegiatan di kelas.”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292840" y="6446520"/>
            <a:ext cx="457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787878"/>
                </a:solidFill>
              </a:defRPr>
            </a:pPr>
            <a:r>
              <a:t>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34A85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41148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F375F"/>
                </a:solidFill>
                <a:latin typeface="Aptos Display"/>
              </a:defRPr>
            </a:pPr>
            <a:r>
              <a:t>Contoh Aktivitas Pembelajaran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234440"/>
            <a:ext cx="1078992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100" b="0">
                <a:solidFill>
                  <a:srgbClr val="232323"/>
                </a:solidFill>
                <a:latin typeface="Aptos"/>
              </a:defRPr>
            </a:pPr>
            <a:r>
              <a:t>• Guru menampilkan pertanyaan dari Gemini di layar.</a:t>
            </a:r>
          </a:p>
          <a:p>
            <a:pPr>
              <a:spcAft>
                <a:spcPts val="1200"/>
              </a:spcAft>
              <a:defRPr sz="2100" b="0">
                <a:solidFill>
                  <a:srgbClr val="232323"/>
                </a:solidFill>
                <a:latin typeface="Aptos"/>
              </a:defRPr>
            </a:pPr>
            <a:r>
              <a:t>• Siswa mengamati gambar/gerakan yang diperagakan guru.</a:t>
            </a:r>
          </a:p>
          <a:p>
            <a:pPr>
              <a:spcAft>
                <a:spcPts val="1200"/>
              </a:spcAft>
              <a:defRPr sz="2100" b="0">
                <a:solidFill>
                  <a:srgbClr val="232323"/>
                </a:solidFill>
                <a:latin typeface="Aptos"/>
              </a:defRPr>
            </a:pPr>
            <a:r>
              <a:t>• Siswa menyusun kartu urutan gerakan sholat.</a:t>
            </a:r>
          </a:p>
          <a:p>
            <a:pPr>
              <a:spcAft>
                <a:spcPts val="1200"/>
              </a:spcAft>
              <a:defRPr sz="2100" b="0">
                <a:solidFill>
                  <a:srgbClr val="232323"/>
                </a:solidFill>
                <a:latin typeface="Aptos"/>
              </a:defRPr>
            </a:pPr>
            <a:r>
              <a:t>• Siswa menjawab kuis secara berkelompok.</a:t>
            </a:r>
          </a:p>
          <a:p>
            <a:pPr>
              <a:spcAft>
                <a:spcPts val="1200"/>
              </a:spcAft>
              <a:defRPr sz="2100" b="0">
                <a:solidFill>
                  <a:srgbClr val="232323"/>
                </a:solidFill>
                <a:latin typeface="Aptos"/>
              </a:defRPr>
            </a:pPr>
            <a:r>
              <a:t>• Guru mengoreksi jawaban dan memperagakan gerakan yang benar.</a:t>
            </a:r>
          </a:p>
          <a:p>
            <a:pPr>
              <a:spcAft>
                <a:spcPts val="1200"/>
              </a:spcAft>
              <a:defRPr sz="2100" b="0">
                <a:solidFill>
                  <a:srgbClr val="232323"/>
                </a:solidFill>
                <a:latin typeface="Aptos"/>
              </a:defRPr>
            </a:pPr>
            <a:r>
              <a:t>• Siswa melakukan refleksi: gerakan dan bacaan apa yang sudah dikuasai?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292840" y="6446520"/>
            <a:ext cx="457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787878"/>
                </a:solidFill>
              </a:defRPr>
            </a:pPr>
            <a:r>
              <a:t>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FBBC0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41148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F375F"/>
                </a:solidFill>
                <a:latin typeface="Aptos Display"/>
              </a:defRPr>
            </a:pPr>
            <a:r>
              <a:t>Etika dan Keamanan Menggunakan AI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234440"/>
            <a:ext cx="1078992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100" b="0">
                <a:solidFill>
                  <a:srgbClr val="232323"/>
                </a:solidFill>
                <a:latin typeface="Aptos"/>
              </a:defRPr>
            </a:pPr>
            <a:r>
              <a:t>• Gunakan AI untuk belajar, bukan untuk menggantikan guru.</a:t>
            </a:r>
          </a:p>
          <a:p>
            <a:pPr>
              <a:spcAft>
                <a:spcPts val="1200"/>
              </a:spcAft>
              <a:defRPr sz="2100" b="0">
                <a:solidFill>
                  <a:srgbClr val="232323"/>
                </a:solidFill>
                <a:latin typeface="Aptos"/>
              </a:defRPr>
            </a:pPr>
            <a:r>
              <a:t>• Periksa kembali jawaban AI dengan guru dan sumber agama yang tepercaya.</a:t>
            </a:r>
          </a:p>
          <a:p>
            <a:pPr>
              <a:spcAft>
                <a:spcPts val="1200"/>
              </a:spcAft>
              <a:defRPr sz="2100" b="0">
                <a:solidFill>
                  <a:srgbClr val="232323"/>
                </a:solidFill>
                <a:latin typeface="Aptos"/>
              </a:defRPr>
            </a:pPr>
            <a:r>
              <a:t>• Jangan memasukkan data pribadi seperti alamat, nomor telepon, atau kata sandi.</a:t>
            </a:r>
          </a:p>
          <a:p>
            <a:pPr>
              <a:spcAft>
                <a:spcPts val="1200"/>
              </a:spcAft>
              <a:defRPr sz="2100" b="0">
                <a:solidFill>
                  <a:srgbClr val="232323"/>
                </a:solidFill>
                <a:latin typeface="Aptos"/>
              </a:defRPr>
            </a:pPr>
            <a:r>
              <a:t>• Gunakan bahasa yang sopan saat bertanya kepada AI.</a:t>
            </a:r>
          </a:p>
          <a:p>
            <a:pPr>
              <a:spcAft>
                <a:spcPts val="1200"/>
              </a:spcAft>
              <a:defRPr sz="2100" b="0">
                <a:solidFill>
                  <a:srgbClr val="232323"/>
                </a:solidFill>
                <a:latin typeface="Aptos"/>
              </a:defRPr>
            </a:pPr>
            <a:r>
              <a:t>• Untuk praktik ibadah, ikuti tuntunan guru/ustaz dan sumber pembelajaran yang digunakan di sekolah.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292840" y="6446520"/>
            <a:ext cx="457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787878"/>
                </a:solidFill>
              </a:defRPr>
            </a:pPr>
            <a:r>
              <a:t>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4285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41148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F375F"/>
                </a:solidFill>
                <a:latin typeface="Aptos Display"/>
              </a:defRPr>
            </a:pPr>
            <a:r>
              <a:t>Evaluasi Pembelajaran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234440"/>
            <a:ext cx="1078992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100" b="0">
                <a:solidFill>
                  <a:srgbClr val="232323"/>
                </a:solidFill>
                <a:latin typeface="Aptos"/>
              </a:defRPr>
            </a:pPr>
            <a:r>
              <a:t>• Pengetahuan: siswa dapat menyebutkan urutan gerakan sholat.</a:t>
            </a:r>
          </a:p>
          <a:p>
            <a:pPr>
              <a:spcAft>
                <a:spcPts val="1200"/>
              </a:spcAft>
              <a:defRPr sz="2100" b="0">
                <a:solidFill>
                  <a:srgbClr val="232323"/>
                </a:solidFill>
                <a:latin typeface="Aptos"/>
              </a:defRPr>
            </a:pPr>
            <a:r>
              <a:t>• Keterampilan: siswa dapat memperagakan gerakan sesuai urutan.</a:t>
            </a:r>
          </a:p>
          <a:p>
            <a:pPr>
              <a:spcAft>
                <a:spcPts val="1200"/>
              </a:spcAft>
              <a:defRPr sz="2100" b="0">
                <a:solidFill>
                  <a:srgbClr val="232323"/>
                </a:solidFill>
                <a:latin typeface="Aptos"/>
              </a:defRPr>
            </a:pPr>
            <a:r>
              <a:t>• Bacaan: siswa berlatih membaca bacaan sholat sesuai tuntunan yang diajarkan.</a:t>
            </a:r>
          </a:p>
          <a:p>
            <a:pPr>
              <a:spcAft>
                <a:spcPts val="1200"/>
              </a:spcAft>
              <a:defRPr sz="2100" b="0">
                <a:solidFill>
                  <a:srgbClr val="232323"/>
                </a:solidFill>
                <a:latin typeface="Aptos"/>
              </a:defRPr>
            </a:pPr>
            <a:r>
              <a:t>• Teknologi: siswa dapat membuat satu prompt sederhana untuk belajar.</a:t>
            </a:r>
          </a:p>
          <a:p>
            <a:pPr>
              <a:spcAft>
                <a:spcPts val="1200"/>
              </a:spcAft>
              <a:defRPr sz="2100" b="0">
                <a:solidFill>
                  <a:srgbClr val="232323"/>
                </a:solidFill>
                <a:latin typeface="Aptos"/>
              </a:defRPr>
            </a:pPr>
            <a:r>
              <a:t>• Sikap: siswa menggunakan AI secara bijak dan bertanggung jawab.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292840" y="6446520"/>
            <a:ext cx="457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787878"/>
                </a:solidFill>
              </a:defRPr>
            </a:pPr>
            <a: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34A85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41148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F375F"/>
                </a:solidFill>
                <a:latin typeface="Aptos Display"/>
              </a:defRPr>
            </a:pPr>
            <a:r>
              <a:t>Kesimpulan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234440"/>
            <a:ext cx="1078992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100" b="0">
                <a:solidFill>
                  <a:srgbClr val="232323"/>
                </a:solidFill>
                <a:latin typeface="Aptos"/>
              </a:defRPr>
            </a:pPr>
            <a:r>
              <a:t>• AI Gemini dapat menjadi alat bantu untuk membuat pembelajaran sholat lebih interaktif.</a:t>
            </a:r>
          </a:p>
          <a:p>
            <a:pPr>
              <a:spcAft>
                <a:spcPts val="1200"/>
              </a:spcAft>
              <a:defRPr sz="2100" b="0">
                <a:solidFill>
                  <a:srgbClr val="232323"/>
                </a:solidFill>
                <a:latin typeface="Aptos"/>
              </a:defRPr>
            </a:pPr>
            <a:r>
              <a:t>• Guru tetap menjadi pembimbing utama dalam praktik gerakan dan bacaan sholat.</a:t>
            </a:r>
          </a:p>
          <a:p>
            <a:pPr>
              <a:spcAft>
                <a:spcPts val="1200"/>
              </a:spcAft>
              <a:defRPr sz="2100" b="0">
                <a:solidFill>
                  <a:srgbClr val="232323"/>
                </a:solidFill>
                <a:latin typeface="Aptos"/>
              </a:defRPr>
            </a:pPr>
            <a:r>
              <a:t>• Gunakan AI untuk bertanya, berlatih, membuat kuis, dan mengulang materi.</a:t>
            </a:r>
          </a:p>
          <a:p>
            <a:pPr>
              <a:spcAft>
                <a:spcPts val="1200"/>
              </a:spcAft>
              <a:defRPr sz="2100" b="0">
                <a:solidFill>
                  <a:srgbClr val="232323"/>
                </a:solidFill>
                <a:latin typeface="Aptos"/>
              </a:defRPr>
            </a:pPr>
            <a:r>
              <a:t>• Kunci keberhasilan: belajar, praktik, koreksi dari guru, dan mengulang secara konsisten.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292840" y="6446520"/>
            <a:ext cx="457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787878"/>
                </a:solidFill>
              </a:defRPr>
            </a:pPr>
            <a: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4285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41148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F375F"/>
                </a:solidFill>
                <a:latin typeface="Aptos Display"/>
              </a:defRPr>
            </a:pPr>
            <a:r>
              <a:t>Terima Kasih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234440"/>
            <a:ext cx="1078992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100" b="0">
                <a:solidFill>
                  <a:srgbClr val="232323"/>
                </a:solidFill>
                <a:latin typeface="Aptos"/>
              </a:defRPr>
            </a:pPr>
            <a:r>
              <a:t>• Mari belajar sholat dengan benar, memahami bacaannya, dan memanfaatkan teknologi secara bijak.</a:t>
            </a:r>
          </a:p>
          <a:p>
            <a:pPr>
              <a:spcAft>
                <a:spcPts val="1200"/>
              </a:spcAft>
              <a:defRPr sz="2100" b="0">
                <a:solidFill>
                  <a:srgbClr val="232323"/>
                </a:solidFill>
                <a:latin typeface="Aptos"/>
              </a:defRPr>
            </a:pPr>
            <a:r>
              <a:t>• Pertanyaan / Diskusi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292840" y="6446520"/>
            <a:ext cx="457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787878"/>
                </a:solidFill>
              </a:defRPr>
            </a:pPr>
            <a:r>
              <a:t>12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652</Words>
  <Application>Microsoft Office PowerPoint</Application>
  <PresentationFormat>Widescreen</PresentationFormat>
  <Paragraphs>82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Dell</cp:lastModifiedBy>
  <cp:revision>2</cp:revision>
  <dcterms:created xsi:type="dcterms:W3CDTF">2013-01-27T09:14:16Z</dcterms:created>
  <dcterms:modified xsi:type="dcterms:W3CDTF">2026-08-18T11:44:26Z</dcterms:modified>
  <cp:category/>
</cp:coreProperties>
</file>