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Open Sans Bold" panose="020B0806030504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72" y="0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490418" y="634176"/>
            <a:ext cx="1768882" cy="176888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6616455" y="9191625"/>
            <a:ext cx="6806562" cy="582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1"/>
              </a:lnSpc>
            </a:pPr>
            <a:r>
              <a:rPr lang="en-US" sz="338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Hajar Geubrina Dara, S. Keb., Gr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691603"/>
            <a:ext cx="10057618" cy="928985"/>
            <a:chOff x="0" y="0"/>
            <a:chExt cx="1012188" cy="934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2188" cy="93492"/>
            </a:xfrm>
            <a:custGeom>
              <a:avLst/>
              <a:gdLst/>
              <a:ahLst/>
              <a:cxnLst/>
              <a:rect l="l" t="t" r="r" b="b"/>
              <a:pathLst>
                <a:path w="1012188" h="93492">
                  <a:moveTo>
                    <a:pt x="15034" y="0"/>
                  </a:moveTo>
                  <a:lnTo>
                    <a:pt x="997153" y="0"/>
                  </a:lnTo>
                  <a:cubicBezTo>
                    <a:pt x="1005457" y="0"/>
                    <a:pt x="1012188" y="6731"/>
                    <a:pt x="1012188" y="15034"/>
                  </a:cubicBezTo>
                  <a:lnTo>
                    <a:pt x="1012188" y="78458"/>
                  </a:lnTo>
                  <a:cubicBezTo>
                    <a:pt x="1012188" y="82445"/>
                    <a:pt x="1010604" y="86269"/>
                    <a:pt x="1007784" y="89089"/>
                  </a:cubicBezTo>
                  <a:cubicBezTo>
                    <a:pt x="1004965" y="91908"/>
                    <a:pt x="1001141" y="93492"/>
                    <a:pt x="997153" y="93492"/>
                  </a:cubicBezTo>
                  <a:lnTo>
                    <a:pt x="15034" y="93492"/>
                  </a:lnTo>
                  <a:cubicBezTo>
                    <a:pt x="11047" y="93492"/>
                    <a:pt x="7223" y="91908"/>
                    <a:pt x="4403" y="89089"/>
                  </a:cubicBezTo>
                  <a:cubicBezTo>
                    <a:pt x="1584" y="86269"/>
                    <a:pt x="0" y="82445"/>
                    <a:pt x="0" y="78458"/>
                  </a:cubicBezTo>
                  <a:lnTo>
                    <a:pt x="0" y="15034"/>
                  </a:lnTo>
                  <a:cubicBezTo>
                    <a:pt x="0" y="11047"/>
                    <a:pt x="1584" y="7223"/>
                    <a:pt x="4403" y="4403"/>
                  </a:cubicBezTo>
                  <a:cubicBezTo>
                    <a:pt x="7223" y="1584"/>
                    <a:pt x="11047" y="0"/>
                    <a:pt x="15034" y="0"/>
                  </a:cubicBezTo>
                  <a:close/>
                </a:path>
              </a:pathLst>
            </a:custGeom>
            <a:solidFill>
              <a:srgbClr val="E1E0E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12188" cy="131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82190" y="417720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273962" y="42853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773009" y="42853"/>
            <a:ext cx="1985338" cy="19853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61111" b="-6111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Custom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Open Sans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Hajar Geubrina Dara, S. Keb., Gr</dc:title>
  <dc:creator>ASUS</dc:creator>
  <cp:lastModifiedBy>KHAIRUL MADDY</cp:lastModifiedBy>
  <cp:revision>2</cp:revision>
  <dcterms:created xsi:type="dcterms:W3CDTF">2006-08-16T00:00:00Z</dcterms:created>
  <dcterms:modified xsi:type="dcterms:W3CDTF">2026-09-16T01:23:46Z</dcterms:modified>
  <dc:identifier>DAHVQTNaPEQ</dc:identifier>
</cp:coreProperties>
</file>